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Canva Sans" charset="1" panose="020B0503030501040103"/>
      <p:regular r:id="rId7"/>
    </p:embeddedFont>
    <p:embeddedFont>
      <p:font typeface="Playlist Script" charset="1" panose="00000000000000000000"/>
      <p:regular r:id="rId8"/>
    </p:embeddedFont>
    <p:embeddedFont>
      <p:font typeface="Canva Sans Bold" charset="1" panose="020B0803030501040103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133168" y="18452934"/>
            <a:ext cx="39527135" cy="21545876"/>
            <a:chOff x="0" y="0"/>
            <a:chExt cx="52702847" cy="2872783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306141" cy="28727834"/>
            </a:xfrm>
            <a:custGeom>
              <a:avLst/>
              <a:gdLst/>
              <a:ahLst/>
              <a:cxnLst/>
              <a:rect r="r" b="b" t="t" l="l"/>
              <a:pathLst>
                <a:path h="28727834" w="16306141">
                  <a:moveTo>
                    <a:pt x="0" y="0"/>
                  </a:moveTo>
                  <a:lnTo>
                    <a:pt x="16306141" y="0"/>
                  </a:lnTo>
                  <a:lnTo>
                    <a:pt x="16306141" y="28727834"/>
                  </a:lnTo>
                  <a:lnTo>
                    <a:pt x="0" y="287278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36396707" y="0"/>
              <a:ext cx="16306141" cy="28727834"/>
            </a:xfrm>
            <a:custGeom>
              <a:avLst/>
              <a:gdLst/>
              <a:ahLst/>
              <a:cxnLst/>
              <a:rect r="r" b="b" t="t" l="l"/>
              <a:pathLst>
                <a:path h="28727834" w="16306141">
                  <a:moveTo>
                    <a:pt x="0" y="0"/>
                  </a:moveTo>
                  <a:lnTo>
                    <a:pt x="16306140" y="0"/>
                  </a:lnTo>
                  <a:lnTo>
                    <a:pt x="16306140" y="28727834"/>
                  </a:lnTo>
                  <a:lnTo>
                    <a:pt x="0" y="287278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4451749" y="31482390"/>
            <a:ext cx="20357301" cy="1792548"/>
            <a:chOff x="0" y="0"/>
            <a:chExt cx="27143069" cy="2390064"/>
          </a:xfrm>
        </p:grpSpPr>
        <p:sp>
          <p:nvSpPr>
            <p:cNvPr name="AutoShape 6" id="6"/>
            <p:cNvSpPr/>
            <p:nvPr/>
          </p:nvSpPr>
          <p:spPr>
            <a:xfrm flipV="true">
              <a:off x="232377" y="44260"/>
              <a:ext cx="9716620" cy="0"/>
            </a:xfrm>
            <a:prstGeom prst="line">
              <a:avLst/>
            </a:prstGeom>
            <a:ln cap="flat" w="88521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7" id="7"/>
            <p:cNvSpPr/>
            <p:nvPr/>
          </p:nvSpPr>
          <p:spPr>
            <a:xfrm flipV="true">
              <a:off x="232377" y="2345803"/>
              <a:ext cx="9716620" cy="0"/>
            </a:xfrm>
            <a:prstGeom prst="line">
              <a:avLst/>
            </a:prstGeom>
            <a:ln cap="flat" w="88521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8" id="8"/>
            <p:cNvSpPr txBox="true"/>
            <p:nvPr/>
          </p:nvSpPr>
          <p:spPr>
            <a:xfrm rot="0">
              <a:off x="0" y="545671"/>
              <a:ext cx="9677661" cy="13765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82"/>
                </a:lnSpc>
              </a:pPr>
              <a:r>
                <a:rPr lang="en-US" sz="6273" spc="1637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MONDAY</a:t>
              </a:r>
            </a:p>
          </p:txBody>
        </p:sp>
        <p:sp>
          <p:nvSpPr>
            <p:cNvPr name="AutoShape 9" id="9"/>
            <p:cNvSpPr/>
            <p:nvPr/>
          </p:nvSpPr>
          <p:spPr>
            <a:xfrm flipV="true">
              <a:off x="17426449" y="44260"/>
              <a:ext cx="9716620" cy="0"/>
            </a:xfrm>
            <a:prstGeom prst="line">
              <a:avLst/>
            </a:prstGeom>
            <a:ln cap="flat" w="88521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0" id="10"/>
            <p:cNvSpPr/>
            <p:nvPr/>
          </p:nvSpPr>
          <p:spPr>
            <a:xfrm flipV="true">
              <a:off x="17426449" y="2345803"/>
              <a:ext cx="9716620" cy="0"/>
            </a:xfrm>
            <a:prstGeom prst="line">
              <a:avLst/>
            </a:prstGeom>
            <a:ln cap="flat" w="88521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11" id="11"/>
            <p:cNvSpPr txBox="true"/>
            <p:nvPr/>
          </p:nvSpPr>
          <p:spPr>
            <a:xfrm rot="0">
              <a:off x="17426449" y="545671"/>
              <a:ext cx="9677661" cy="13765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82"/>
                </a:lnSpc>
              </a:pPr>
              <a:r>
                <a:rPr lang="en-US" sz="6273" spc="1637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10:00AM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21208698" y="7670394"/>
            <a:ext cx="17379458" cy="15325522"/>
          </a:xfrm>
          <a:custGeom>
            <a:avLst/>
            <a:gdLst/>
            <a:ahLst/>
            <a:cxnLst/>
            <a:rect r="r" b="b" t="t" l="l"/>
            <a:pathLst>
              <a:path h="15325522" w="17379458">
                <a:moveTo>
                  <a:pt x="0" y="0"/>
                </a:moveTo>
                <a:lnTo>
                  <a:pt x="17379458" y="0"/>
                </a:lnTo>
                <a:lnTo>
                  <a:pt x="17379458" y="15325523"/>
                </a:lnTo>
                <a:lnTo>
                  <a:pt x="0" y="153255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-5503564" y="-14828051"/>
            <a:ext cx="42702240" cy="26208500"/>
          </a:xfrm>
          <a:custGeom>
            <a:avLst/>
            <a:gdLst/>
            <a:ahLst/>
            <a:cxnLst/>
            <a:rect r="r" b="b" t="t" l="l"/>
            <a:pathLst>
              <a:path h="26208500" w="42702240">
                <a:moveTo>
                  <a:pt x="0" y="0"/>
                </a:moveTo>
                <a:lnTo>
                  <a:pt x="42702241" y="0"/>
                </a:lnTo>
                <a:lnTo>
                  <a:pt x="42702241" y="26208500"/>
                </a:lnTo>
                <a:lnTo>
                  <a:pt x="0" y="262085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3000"/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true" rot="0">
            <a:off x="-4414529" y="30510503"/>
            <a:ext cx="42702240" cy="26208500"/>
          </a:xfrm>
          <a:custGeom>
            <a:avLst/>
            <a:gdLst/>
            <a:ahLst/>
            <a:cxnLst/>
            <a:rect r="r" b="b" t="t" l="l"/>
            <a:pathLst>
              <a:path h="26208500" w="42702240">
                <a:moveTo>
                  <a:pt x="0" y="26208500"/>
                </a:moveTo>
                <a:lnTo>
                  <a:pt x="42702240" y="26208500"/>
                </a:lnTo>
                <a:lnTo>
                  <a:pt x="42702240" y="0"/>
                </a:lnTo>
                <a:lnTo>
                  <a:pt x="0" y="0"/>
                </a:lnTo>
                <a:lnTo>
                  <a:pt x="0" y="26208500"/>
                </a:lnTo>
                <a:close/>
              </a:path>
            </a:pathLst>
          </a:custGeom>
          <a:blipFill>
            <a:blip r:embed="rId5">
              <a:alphaModFix amt="24000"/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-5503564" y="30188664"/>
            <a:ext cx="18275551" cy="16115713"/>
          </a:xfrm>
          <a:custGeom>
            <a:avLst/>
            <a:gdLst/>
            <a:ahLst/>
            <a:cxnLst/>
            <a:rect r="r" b="b" t="t" l="l"/>
            <a:pathLst>
              <a:path h="16115713" w="18275551">
                <a:moveTo>
                  <a:pt x="0" y="0"/>
                </a:moveTo>
                <a:lnTo>
                  <a:pt x="18275551" y="0"/>
                </a:lnTo>
                <a:lnTo>
                  <a:pt x="18275551" y="16115713"/>
                </a:lnTo>
                <a:lnTo>
                  <a:pt x="0" y="161157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4330853" y="3122839"/>
            <a:ext cx="12079404" cy="10478883"/>
          </a:xfrm>
          <a:custGeom>
            <a:avLst/>
            <a:gdLst/>
            <a:ahLst/>
            <a:cxnLst/>
            <a:rect r="r" b="b" t="t" l="l"/>
            <a:pathLst>
              <a:path h="10478883" w="12079404">
                <a:moveTo>
                  <a:pt x="0" y="0"/>
                </a:moveTo>
                <a:lnTo>
                  <a:pt x="12079403" y="0"/>
                </a:lnTo>
                <a:lnTo>
                  <a:pt x="12079403" y="10478883"/>
                </a:lnTo>
                <a:lnTo>
                  <a:pt x="0" y="104788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true" flipV="false" rot="-10482359">
            <a:off x="-4669583" y="5396051"/>
            <a:ext cx="8788362" cy="7623904"/>
          </a:xfrm>
          <a:custGeom>
            <a:avLst/>
            <a:gdLst/>
            <a:ahLst/>
            <a:cxnLst/>
            <a:rect r="r" b="b" t="t" l="l"/>
            <a:pathLst>
              <a:path h="7623904" w="8788362">
                <a:moveTo>
                  <a:pt x="8788361" y="0"/>
                </a:moveTo>
                <a:lnTo>
                  <a:pt x="0" y="0"/>
                </a:lnTo>
                <a:lnTo>
                  <a:pt x="0" y="7623904"/>
                </a:lnTo>
                <a:lnTo>
                  <a:pt x="8788361" y="7623904"/>
                </a:lnTo>
                <a:lnTo>
                  <a:pt x="8788361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6817419" y="34645168"/>
            <a:ext cx="16026829" cy="13823140"/>
          </a:xfrm>
          <a:custGeom>
            <a:avLst/>
            <a:gdLst/>
            <a:ahLst/>
            <a:cxnLst/>
            <a:rect r="r" b="b" t="t" l="l"/>
            <a:pathLst>
              <a:path h="13823140" w="16026829">
                <a:moveTo>
                  <a:pt x="0" y="0"/>
                </a:moveTo>
                <a:lnTo>
                  <a:pt x="16026830" y="0"/>
                </a:lnTo>
                <a:lnTo>
                  <a:pt x="16026830" y="13823141"/>
                </a:lnTo>
                <a:lnTo>
                  <a:pt x="0" y="1382314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true" flipV="false" rot="0">
            <a:off x="-3583449" y="34645168"/>
            <a:ext cx="16026829" cy="13823140"/>
          </a:xfrm>
          <a:custGeom>
            <a:avLst/>
            <a:gdLst/>
            <a:ahLst/>
            <a:cxnLst/>
            <a:rect r="r" b="b" t="t" l="l"/>
            <a:pathLst>
              <a:path h="13823140" w="16026829">
                <a:moveTo>
                  <a:pt x="16026830" y="0"/>
                </a:moveTo>
                <a:lnTo>
                  <a:pt x="0" y="0"/>
                </a:lnTo>
                <a:lnTo>
                  <a:pt x="0" y="13823141"/>
                </a:lnTo>
                <a:lnTo>
                  <a:pt x="16026830" y="13823141"/>
                </a:lnTo>
                <a:lnTo>
                  <a:pt x="1602683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-4414529" y="-937559"/>
            <a:ext cx="38971155" cy="3507404"/>
          </a:xfrm>
          <a:custGeom>
            <a:avLst/>
            <a:gdLst/>
            <a:ahLst/>
            <a:cxnLst/>
            <a:rect r="r" b="b" t="t" l="l"/>
            <a:pathLst>
              <a:path h="3507404" w="38971155">
                <a:moveTo>
                  <a:pt x="0" y="0"/>
                </a:moveTo>
                <a:lnTo>
                  <a:pt x="38971155" y="0"/>
                </a:lnTo>
                <a:lnTo>
                  <a:pt x="38971155" y="3507404"/>
                </a:lnTo>
                <a:lnTo>
                  <a:pt x="0" y="35074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8582020" y="5287218"/>
            <a:ext cx="12096759" cy="26114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53"/>
              </a:lnSpc>
            </a:pPr>
            <a:r>
              <a:rPr lang="en-US" sz="6966" spc="144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YOU ARE INVITED TO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300028" y="8810713"/>
            <a:ext cx="22660744" cy="7084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377"/>
              </a:lnSpc>
            </a:pPr>
            <a:r>
              <a:rPr lang="en-US" sz="40984">
                <a:solidFill>
                  <a:srgbClr val="16728F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Birthday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973489" y="14475906"/>
            <a:ext cx="15755290" cy="7084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377"/>
              </a:lnSpc>
            </a:pPr>
            <a:r>
              <a:rPr lang="en-US" sz="40984">
                <a:solidFill>
                  <a:srgbClr val="16728F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Party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767500" y="25625132"/>
            <a:ext cx="15725799" cy="1724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05"/>
              </a:lnSpc>
            </a:pPr>
            <a:r>
              <a:rPr lang="en-US" b="true" sz="10218" spc="1185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</a:t>
            </a:r>
            <a:r>
              <a:rPr lang="en-US" b="true" sz="10218" spc="1185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ULIANA SILVA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052102" y="34530868"/>
            <a:ext cx="13156596" cy="2079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82"/>
              </a:lnSpc>
            </a:pPr>
            <a:r>
              <a:rPr lang="en-US" sz="6273" spc="163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123 Anywhere st., Any City, ST 12345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783142" y="28773184"/>
            <a:ext cx="5694516" cy="6237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214"/>
              </a:lnSpc>
              <a:spcBef>
                <a:spcPct val="0"/>
              </a:spcBef>
            </a:pPr>
            <a:r>
              <a:rPr lang="en-US" sz="36581" strike="noStrike" u="none">
                <a:solidFill>
                  <a:srgbClr val="16728F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25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772454" y="29073472"/>
            <a:ext cx="9715892" cy="14452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52"/>
              </a:lnSpc>
            </a:pPr>
            <a:r>
              <a:rPr lang="en-US" sz="8608" spc="224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DECEMBER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DAGyZlGoLFs</dc:identifier>
  <dcterms:modified xsi:type="dcterms:W3CDTF">2011-08-01T06:04:30Z</dcterms:modified>
  <cp:revision>1</cp:revision>
  <dc:title>Pink Blue Modern Birthday Invitation A4 (32 x 48 英寸)</dc:title>
</cp:coreProperties>
</file>